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5C6A4-376C-41B0-B1DB-5DC5B78AF1E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E6A54-3546-4F33-AC51-BAFD6B550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642DF-1020-48A7-9628-AD97742E62A5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43783-6D6D-47B8-809E-7116B300DB46}" type="slidenum">
              <a:rPr lang="en-US"/>
              <a:pPr/>
              <a:t>2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238E8-CBFD-4678-B80C-58602B041C12}" type="slidenum">
              <a:rPr lang="en-US"/>
              <a:pPr/>
              <a:t>3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38EA4-ED96-4941-AC74-31D66CF50211}" type="slidenum">
              <a:rPr lang="en-US"/>
              <a:pPr/>
              <a:t>4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D8D4-8935-4B41-93BC-48C7EC98F38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EE1F-E5B7-4F2E-BF10-5FACDC3F78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3" name="Picture 7" descr="MuscleNer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09600"/>
            <a:ext cx="5429250" cy="534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Skeletal muscle 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533400"/>
            <a:ext cx="5475288" cy="5840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Picture 5" descr="MuscleBund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85800"/>
            <a:ext cx="8208963" cy="5316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 descr="MuscleRelax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9600"/>
            <a:ext cx="5189538" cy="2640013"/>
          </a:xfrm>
          <a:prstGeom prst="rect">
            <a:avLst/>
          </a:prstGeom>
          <a:noFill/>
        </p:spPr>
      </p:pic>
      <p:pic>
        <p:nvPicPr>
          <p:cNvPr id="46085" name="Picture 5" descr="MuscleContract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352800"/>
            <a:ext cx="5086350" cy="2651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pcochran</dc:creator>
  <cp:lastModifiedBy>pcochran</cp:lastModifiedBy>
  <cp:revision>1</cp:revision>
  <dcterms:created xsi:type="dcterms:W3CDTF">2009-10-07T00:11:53Z</dcterms:created>
  <dcterms:modified xsi:type="dcterms:W3CDTF">2009-10-07T00:14:05Z</dcterms:modified>
</cp:coreProperties>
</file>